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4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2C2EE-405C-41D3-9F18-14D46B2481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A99F60-F191-49A3-A7A1-630EBEE349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1BF72-5C3B-4272-B8C6-B83E2E32F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C80EC-A67D-4606-ADF2-6AF71A6EA829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CF85D-7618-4CA9-A103-BB9118BB5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A84BF-642D-42C4-842D-6510E54AA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3575-A9B3-4CEF-8B74-A301C268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139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60124-B2BB-4192-B711-525D3ABFB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91B8B7-7F09-4A2C-B368-92244C5DA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3C99F-F569-4257-B461-94F75C494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C80EC-A67D-4606-ADF2-6AF71A6EA829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0A858-2B4E-4DA1-9DF8-A72AAFC4F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DFAD7-CE5F-49AD-90FB-45B42CA3A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3575-A9B3-4CEF-8B74-A301C268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28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64E901-064E-4C98-946D-3E590815D7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E9AB68-45AA-4589-B079-93A5AE6556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AE5EC-5C2A-4AB7-BD53-4B25FDAC2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C80EC-A67D-4606-ADF2-6AF71A6EA829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C4D2F-8D9A-4E16-9141-4902FA19A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624DC-28A1-4061-A7AF-249552D61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3575-A9B3-4CEF-8B74-A301C268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716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E4362-CB56-4110-8528-55A49F577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D6177-526E-4F87-962A-91F587496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9F2252-D870-403B-901D-0D5375C38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C80EC-A67D-4606-ADF2-6AF71A6EA829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EC1AF-2A05-4485-9F55-C753DADD9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9681D-EC8D-4728-AB09-BEEC05EAC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3575-A9B3-4CEF-8B74-A301C268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43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67B2F-AD07-4343-AF44-4910DF6A6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28F7B5-D5D5-4CB2-8850-240EA21BF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5BD2A7-9F57-4B40-94C7-8BE62312B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C80EC-A67D-4606-ADF2-6AF71A6EA829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AAF82-9D7E-43E2-B7AA-F8D510777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100F7-345C-4D31-AF8B-74B602E8F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3575-A9B3-4CEF-8B74-A301C268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155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7FD83-9F66-401D-B9A9-E47E4ABEE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2FB26-A3AF-4699-A675-5FD0840D59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25AC46-31A6-4C52-B58D-C96F44C3C0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396B8D-E8B4-43E5-B437-0D2BED3D1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C80EC-A67D-4606-ADF2-6AF71A6EA829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C43EDC-C598-4467-B82E-111DBB1CE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9603FA-6716-46A2-AB0A-C8A275F16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3575-A9B3-4CEF-8B74-A301C268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00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6819B-D4E2-42EC-9D61-DC6555EE0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DE898-B02E-4514-9F9E-C9256D623E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F127F6-E5D0-43B5-9EFE-B71DA32333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14BEC9-0734-4EFC-BFC2-02840338F6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14C9C9-9493-4E1F-87DC-4B03DC3791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563576-8093-42E1-B4DD-8EA485FBB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C80EC-A67D-4606-ADF2-6AF71A6EA829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F28605-F842-4B6F-B8E0-2F762170C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500740-AEDA-484F-9FAE-FAE61AFB4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3575-A9B3-4CEF-8B74-A301C268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73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00FCE-482A-425B-9317-D7F920F0A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46FD7B-D7EF-48D9-B688-85B370F59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C80EC-A67D-4606-ADF2-6AF71A6EA829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48ECB7-1F34-4531-813E-A90A57941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0E8647-B00E-47BE-BE62-DD115B966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3575-A9B3-4CEF-8B74-A301C268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844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599130-ACCC-4C2C-9FB8-11B8B2A68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C80EC-A67D-4606-ADF2-6AF71A6EA829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360D00-80BE-4341-BA35-3AF0368B6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DC4ACB-344B-4518-9DAB-46509F8EE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3575-A9B3-4CEF-8B74-A301C268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216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0FDE2-2E78-4C27-A429-7A9A8BC0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C4E0-2C55-4AF1-A36D-F8BE5BF21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1F660D-5579-4F70-9AA3-B5B8BED1D5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CEC2-56CB-4349-BD72-5877C7567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C80EC-A67D-4606-ADF2-6AF71A6EA829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4C5FDE-0CAE-4B13-A6CF-BB1A624F2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B05B8A-A753-4434-9925-3B1356810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3575-A9B3-4CEF-8B74-A301C268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99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ED225-DEAC-482A-B0D1-19912325A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D463A6-B5A4-4D08-B114-2E058F89D4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671A3F-DB9E-4D20-8D28-B1A2F393BF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AE7BC8-914D-4662-9D36-2B0F20EE4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C80EC-A67D-4606-ADF2-6AF71A6EA829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53B41A-EB9E-4AF1-9079-A25BFC13E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5BEDAA-B1A6-4878-A4B5-BD711C3A2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3575-A9B3-4CEF-8B74-A301C268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32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A392FD-E050-4BEA-9351-7C04DB05B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C1E55-F1CF-4901-9395-782FFDFFE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08649-0906-4B20-8B0C-4EB3A11CE9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C80EC-A67D-4606-ADF2-6AF71A6EA829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70F52-253B-492F-876E-24E169B3E3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30A13-2463-4A67-9260-B7AC8FFECE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03575-A9B3-4CEF-8B74-A301C268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7332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D511F-FC33-4F92-98D8-43BF49F6CC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97671"/>
            <a:ext cx="9144000" cy="3241819"/>
          </a:xfrm>
        </p:spPr>
        <p:txBody>
          <a:bodyPr/>
          <a:lstStyle/>
          <a:p>
            <a:r>
              <a:rPr lang="en-US" dirty="0"/>
              <a:t>San Cristobal</a:t>
            </a:r>
            <a:br>
              <a:rPr lang="en-US" dirty="0"/>
            </a:br>
            <a:r>
              <a:rPr lang="en-US" dirty="0"/>
              <a:t>Church Dedication</a:t>
            </a:r>
          </a:p>
        </p:txBody>
      </p:sp>
    </p:spTree>
    <p:extLst>
      <p:ext uri="{BB962C8B-B14F-4D97-AF65-F5344CB8AC3E}">
        <p14:creationId xmlns:p14="http://schemas.microsoft.com/office/powerpoint/2010/main" val="1856796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180">
            <a:extLst>
              <a:ext uri="{FF2B5EF4-FFF2-40B4-BE49-F238E27FC236}">
                <a16:creationId xmlns:a16="http://schemas.microsoft.com/office/drawing/2014/main" id="{06CEC33D-B05C-4D7A-A56A-2DA5ADDF5C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79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183">
            <a:extLst>
              <a:ext uri="{FF2B5EF4-FFF2-40B4-BE49-F238E27FC236}">
                <a16:creationId xmlns:a16="http://schemas.microsoft.com/office/drawing/2014/main" id="{E3851120-016B-4E58-AB0A-8E23A36F9F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78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186">
            <a:extLst>
              <a:ext uri="{FF2B5EF4-FFF2-40B4-BE49-F238E27FC236}">
                <a16:creationId xmlns:a16="http://schemas.microsoft.com/office/drawing/2014/main" id="{1C1CC5FA-3676-426D-A772-F5DF7825D0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47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193">
            <a:extLst>
              <a:ext uri="{FF2B5EF4-FFF2-40B4-BE49-F238E27FC236}">
                <a16:creationId xmlns:a16="http://schemas.microsoft.com/office/drawing/2014/main" id="{8A9437EA-D92A-44FE-9F82-1CF555E75C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53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195">
            <a:extLst>
              <a:ext uri="{FF2B5EF4-FFF2-40B4-BE49-F238E27FC236}">
                <a16:creationId xmlns:a16="http://schemas.microsoft.com/office/drawing/2014/main" id="{86E1F93B-59F5-48F1-9B3C-E4E874A4DB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130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203">
            <a:extLst>
              <a:ext uri="{FF2B5EF4-FFF2-40B4-BE49-F238E27FC236}">
                <a16:creationId xmlns:a16="http://schemas.microsoft.com/office/drawing/2014/main" id="{7C83B948-026D-4BA5-BB24-E64C1B334C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53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207">
            <a:extLst>
              <a:ext uri="{FF2B5EF4-FFF2-40B4-BE49-F238E27FC236}">
                <a16:creationId xmlns:a16="http://schemas.microsoft.com/office/drawing/2014/main" id="{50084BF5-C4B1-41D5-B5EA-805EBA9057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00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213">
            <a:extLst>
              <a:ext uri="{FF2B5EF4-FFF2-40B4-BE49-F238E27FC236}">
                <a16:creationId xmlns:a16="http://schemas.microsoft.com/office/drawing/2014/main" id="{0D70329D-6AC4-4C35-A2AC-F5367A4E61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31938" y="0"/>
            <a:ext cx="9128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69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218">
            <a:extLst>
              <a:ext uri="{FF2B5EF4-FFF2-40B4-BE49-F238E27FC236}">
                <a16:creationId xmlns:a16="http://schemas.microsoft.com/office/drawing/2014/main" id="{F31C64B9-1399-4819-854C-739C3D7730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15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221">
            <a:extLst>
              <a:ext uri="{FF2B5EF4-FFF2-40B4-BE49-F238E27FC236}">
                <a16:creationId xmlns:a16="http://schemas.microsoft.com/office/drawing/2014/main" id="{AABC1C29-B2B1-433B-AA82-6FB9F78770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4673" y="856675"/>
            <a:ext cx="6853381" cy="514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70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129">
            <a:extLst>
              <a:ext uri="{FF2B5EF4-FFF2-40B4-BE49-F238E27FC236}">
                <a16:creationId xmlns:a16="http://schemas.microsoft.com/office/drawing/2014/main" id="{ACEFE6CF-94C8-4069-801B-5DA8B3019D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17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222">
            <a:extLst>
              <a:ext uri="{FF2B5EF4-FFF2-40B4-BE49-F238E27FC236}">
                <a16:creationId xmlns:a16="http://schemas.microsoft.com/office/drawing/2014/main" id="{97296DC0-73E3-4F8B-A773-5F1DEBAE76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52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228">
            <a:extLst>
              <a:ext uri="{FF2B5EF4-FFF2-40B4-BE49-F238E27FC236}">
                <a16:creationId xmlns:a16="http://schemas.microsoft.com/office/drawing/2014/main" id="{CC668222-CF4F-410D-B767-C8D9351AF7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580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230">
            <a:extLst>
              <a:ext uri="{FF2B5EF4-FFF2-40B4-BE49-F238E27FC236}">
                <a16:creationId xmlns:a16="http://schemas.microsoft.com/office/drawing/2014/main" id="{74FBF7AB-5AC4-405C-822D-DE69588BEC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163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232">
            <a:extLst>
              <a:ext uri="{FF2B5EF4-FFF2-40B4-BE49-F238E27FC236}">
                <a16:creationId xmlns:a16="http://schemas.microsoft.com/office/drawing/2014/main" id="{8C34E930-592F-4324-A2AF-CA53FDDB58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290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233">
            <a:extLst>
              <a:ext uri="{FF2B5EF4-FFF2-40B4-BE49-F238E27FC236}">
                <a16:creationId xmlns:a16="http://schemas.microsoft.com/office/drawing/2014/main" id="{A21ADAE3-F045-4FBB-AAE1-01B4433D56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11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234">
            <a:extLst>
              <a:ext uri="{FF2B5EF4-FFF2-40B4-BE49-F238E27FC236}">
                <a16:creationId xmlns:a16="http://schemas.microsoft.com/office/drawing/2014/main" id="{1FAF498E-7192-4C22-8D6F-5E38DE2FC0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188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236">
            <a:extLst>
              <a:ext uri="{FF2B5EF4-FFF2-40B4-BE49-F238E27FC236}">
                <a16:creationId xmlns:a16="http://schemas.microsoft.com/office/drawing/2014/main" id="{93E92809-4C26-48AC-85B0-965136618E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879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237">
            <a:extLst>
              <a:ext uri="{FF2B5EF4-FFF2-40B4-BE49-F238E27FC236}">
                <a16:creationId xmlns:a16="http://schemas.microsoft.com/office/drawing/2014/main" id="{DCE112A3-CD0C-4CDD-9647-5632D14588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4045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239">
            <a:extLst>
              <a:ext uri="{FF2B5EF4-FFF2-40B4-BE49-F238E27FC236}">
                <a16:creationId xmlns:a16="http://schemas.microsoft.com/office/drawing/2014/main" id="{7227A86F-6C55-44AA-BD7C-43628C6BE4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36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240">
            <a:extLst>
              <a:ext uri="{FF2B5EF4-FFF2-40B4-BE49-F238E27FC236}">
                <a16:creationId xmlns:a16="http://schemas.microsoft.com/office/drawing/2014/main" id="{7D02AB2E-CEC9-4AFA-A77C-89F6DBEBFC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6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130">
            <a:extLst>
              <a:ext uri="{FF2B5EF4-FFF2-40B4-BE49-F238E27FC236}">
                <a16:creationId xmlns:a16="http://schemas.microsoft.com/office/drawing/2014/main" id="{75125561-614F-49B4-8D1D-1B8A92870F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988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241">
            <a:extLst>
              <a:ext uri="{FF2B5EF4-FFF2-40B4-BE49-F238E27FC236}">
                <a16:creationId xmlns:a16="http://schemas.microsoft.com/office/drawing/2014/main" id="{43D413B6-0B78-4072-AD1E-B3E1A8DAAF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188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244">
            <a:extLst>
              <a:ext uri="{FF2B5EF4-FFF2-40B4-BE49-F238E27FC236}">
                <a16:creationId xmlns:a16="http://schemas.microsoft.com/office/drawing/2014/main" id="{2735A48D-7915-4CCA-827B-59DF4023F0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56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650">
            <a:extLst>
              <a:ext uri="{FF2B5EF4-FFF2-40B4-BE49-F238E27FC236}">
                <a16:creationId xmlns:a16="http://schemas.microsoft.com/office/drawing/2014/main" id="{F049C73A-D44E-4F66-B0B2-472E70752B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336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651">
            <a:extLst>
              <a:ext uri="{FF2B5EF4-FFF2-40B4-BE49-F238E27FC236}">
                <a16:creationId xmlns:a16="http://schemas.microsoft.com/office/drawing/2014/main" id="{28FE0CDB-DBF8-4A94-8F7A-5076BCD2B7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455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652">
            <a:extLst>
              <a:ext uri="{FF2B5EF4-FFF2-40B4-BE49-F238E27FC236}">
                <a16:creationId xmlns:a16="http://schemas.microsoft.com/office/drawing/2014/main" id="{4291144F-5CF9-4CFC-B4AD-E4AB7DF216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31938" y="0"/>
            <a:ext cx="9128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325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653">
            <a:extLst>
              <a:ext uri="{FF2B5EF4-FFF2-40B4-BE49-F238E27FC236}">
                <a16:creationId xmlns:a16="http://schemas.microsoft.com/office/drawing/2014/main" id="{5AE0ECC3-C637-4FE8-8C95-615D761CAD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13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657">
            <a:extLst>
              <a:ext uri="{FF2B5EF4-FFF2-40B4-BE49-F238E27FC236}">
                <a16:creationId xmlns:a16="http://schemas.microsoft.com/office/drawing/2014/main" id="{DD0D9B0A-4408-4D56-9D72-44D89D5449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647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658 (1)">
            <a:extLst>
              <a:ext uri="{FF2B5EF4-FFF2-40B4-BE49-F238E27FC236}">
                <a16:creationId xmlns:a16="http://schemas.microsoft.com/office/drawing/2014/main" id="{27443064-647A-4DCC-A886-1601D9C387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04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IMG_2654">
            <a:extLst>
              <a:ext uri="{FF2B5EF4-FFF2-40B4-BE49-F238E27FC236}">
                <a16:creationId xmlns:a16="http://schemas.microsoft.com/office/drawing/2014/main" id="{FC606677-B584-4B16-8F93-AF76C9D470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IMG_2655">
            <a:extLst>
              <a:ext uri="{FF2B5EF4-FFF2-40B4-BE49-F238E27FC236}">
                <a16:creationId xmlns:a16="http://schemas.microsoft.com/office/drawing/2014/main" id="{9B898FCE-1DDB-44C3-86D1-BC3BA8B8A7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688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135">
            <a:extLst>
              <a:ext uri="{FF2B5EF4-FFF2-40B4-BE49-F238E27FC236}">
                <a16:creationId xmlns:a16="http://schemas.microsoft.com/office/drawing/2014/main" id="{ABFE03A5-ACCB-468E-BE0E-0468EDB97B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07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IMG_2656">
            <a:extLst>
              <a:ext uri="{FF2B5EF4-FFF2-40B4-BE49-F238E27FC236}">
                <a16:creationId xmlns:a16="http://schemas.microsoft.com/office/drawing/2014/main" id="{2B32E386-91B7-4A57-B65F-F9CC8BFB1F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46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143">
            <a:extLst>
              <a:ext uri="{FF2B5EF4-FFF2-40B4-BE49-F238E27FC236}">
                <a16:creationId xmlns:a16="http://schemas.microsoft.com/office/drawing/2014/main" id="{3671F7B9-E2D9-4A59-8CED-5D625654A7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38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155">
            <a:extLst>
              <a:ext uri="{FF2B5EF4-FFF2-40B4-BE49-F238E27FC236}">
                <a16:creationId xmlns:a16="http://schemas.microsoft.com/office/drawing/2014/main" id="{776782DC-2B1B-45A6-8462-1C7E34F654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749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158">
            <a:extLst>
              <a:ext uri="{FF2B5EF4-FFF2-40B4-BE49-F238E27FC236}">
                <a16:creationId xmlns:a16="http://schemas.microsoft.com/office/drawing/2014/main" id="{1F44E299-5AF9-4338-9F6E-0D703C476D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4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167">
            <a:extLst>
              <a:ext uri="{FF2B5EF4-FFF2-40B4-BE49-F238E27FC236}">
                <a16:creationId xmlns:a16="http://schemas.microsoft.com/office/drawing/2014/main" id="{B65E1F8F-81AD-4DC3-AB5D-B29A1DDC87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21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172">
            <a:extLst>
              <a:ext uri="{FF2B5EF4-FFF2-40B4-BE49-F238E27FC236}">
                <a16:creationId xmlns:a16="http://schemas.microsoft.com/office/drawing/2014/main" id="{3B047A6C-4056-43C4-B979-6EF2148B95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790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</Words>
  <Application>Microsoft Office PowerPoint</Application>
  <PresentationFormat>Widescreen</PresentationFormat>
  <Paragraphs>1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San Cristobal Church Dedication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 Cristobal Church Dedication</dc:title>
  <dc:creator>Steven Braucht</dc:creator>
  <cp:lastModifiedBy>Steven Braucht</cp:lastModifiedBy>
  <cp:revision>1</cp:revision>
  <dcterms:created xsi:type="dcterms:W3CDTF">2019-02-12T22:09:53Z</dcterms:created>
  <dcterms:modified xsi:type="dcterms:W3CDTF">2019-02-12T22:10:09Z</dcterms:modified>
</cp:coreProperties>
</file>